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en-GB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72" d="100"/>
          <a:sy n="72" d="100"/>
        </p:scale>
        <p:origin x="-6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1027" name="Text Placeholder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1028" name="Date Placeholder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en-GB"/>
          </a:p>
        </p:txBody>
      </p:sp>
      <p:sp>
        <p:nvSpPr>
          <p:cNvPr id="1029" name="Footer Placeholder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en-GB"/>
          </a:p>
        </p:txBody>
      </p:sp>
      <p:sp>
        <p:nvSpPr>
          <p:cNvPr id="1030" name="Slide Number Placeholder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052" name="Picture 205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47813" y="0"/>
            <a:ext cx="6053137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Presentation</Application>
  <PresentationFormat>On-screen Show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SimSun</vt:lpstr>
      <vt:lpstr>Wingdings</vt:lpstr>
      <vt:lpstr>微软雅黑</vt:lpstr>
      <vt:lpstr>Monospace</vt:lpstr>
      <vt:lpstr>Arial Unicode MS</vt:lpstr>
      <vt:lpstr>Calibri</vt:lpstr>
      <vt:lpstr>Default Design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easqk</dc:creator>
  <cp:lastModifiedBy>mathssite.com</cp:lastModifiedBy>
  <cp:revision>2</cp:revision>
  <dcterms:created xsi:type="dcterms:W3CDTF">2019-04-11T15:14:29Z</dcterms:created>
  <dcterms:modified xsi:type="dcterms:W3CDTF">2019-04-11T15:14:29Z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1033-11.1.0.8372</vt:lpwstr>
  </property>
</Properties>
</file>